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25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A tree’s shadow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93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Matilda is sitting in the park.</a:t>
            </a:r>
          </a:p>
          <a:p>
            <a:r>
              <a:rPr lang="en-GB" dirty="0"/>
              <a:t>She is looking at the shadow of a tall tree.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545799" y="1062768"/>
            <a:ext cx="5920823" cy="4701229"/>
            <a:chOff x="1545799" y="1062768"/>
            <a:chExt cx="5920823" cy="4701229"/>
          </a:xfrm>
        </p:grpSpPr>
        <p:grpSp>
          <p:nvGrpSpPr>
            <p:cNvPr id="6" name="Group 5"/>
            <p:cNvGrpSpPr/>
            <p:nvPr/>
          </p:nvGrpSpPr>
          <p:grpSpPr>
            <a:xfrm>
              <a:off x="1545799" y="2619651"/>
              <a:ext cx="4422702" cy="3144346"/>
              <a:chOff x="2122980" y="2274595"/>
              <a:chExt cx="4422702" cy="3144346"/>
            </a:xfrm>
          </p:grpSpPr>
          <p:grpSp>
            <p:nvGrpSpPr>
              <p:cNvPr id="8" name="Group 7"/>
              <p:cNvGrpSpPr/>
              <p:nvPr/>
            </p:nvGrpSpPr>
            <p:grpSpPr>
              <a:xfrm rot="3255597">
                <a:off x="4760134" y="2486554"/>
                <a:ext cx="1335294" cy="2235802"/>
                <a:chOff x="3771842" y="2192983"/>
                <a:chExt cx="1769262" cy="1912299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4360652" y="2647418"/>
                  <a:ext cx="94891" cy="1457864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Cloud Callout 31"/>
                <p:cNvSpPr/>
                <p:nvPr/>
              </p:nvSpPr>
              <p:spPr>
                <a:xfrm rot="17360244">
                  <a:off x="3792204" y="2172621"/>
                  <a:ext cx="1342102" cy="1382826"/>
                </a:xfrm>
                <a:prstGeom prst="cloudCallout">
                  <a:avLst>
                    <a:gd name="adj1" fmla="val -24892"/>
                    <a:gd name="adj2" fmla="val 86130"/>
                  </a:avLst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4842364" y="3128619"/>
                  <a:ext cx="698740" cy="73324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 rot="6641250">
                <a:off x="4706339" y="3616487"/>
                <a:ext cx="1407175" cy="2197734"/>
                <a:chOff x="3762499" y="2247252"/>
                <a:chExt cx="1918712" cy="1858030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4360652" y="2647418"/>
                  <a:ext cx="94891" cy="1457864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Cloud Callout 28"/>
                <p:cNvSpPr/>
                <p:nvPr/>
              </p:nvSpPr>
              <p:spPr>
                <a:xfrm rot="17147224">
                  <a:off x="3814036" y="2195715"/>
                  <a:ext cx="1342102" cy="1445176"/>
                </a:xfrm>
                <a:prstGeom prst="cloudCallout">
                  <a:avLst>
                    <a:gd name="adj1" fmla="val -24892"/>
                    <a:gd name="adj2" fmla="val 86130"/>
                  </a:avLst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982471" y="3132299"/>
                  <a:ext cx="698740" cy="73324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 rot="14008309">
                <a:off x="2643369" y="3430737"/>
                <a:ext cx="1419146" cy="2459924"/>
                <a:chOff x="3735820" y="2312527"/>
                <a:chExt cx="1856847" cy="1792755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360652" y="2647418"/>
                  <a:ext cx="94891" cy="1457864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" name="Cloud Callout 24"/>
                <p:cNvSpPr/>
                <p:nvPr/>
              </p:nvSpPr>
              <p:spPr>
                <a:xfrm rot="17200189">
                  <a:off x="3787358" y="2260989"/>
                  <a:ext cx="1342102" cy="1445177"/>
                </a:xfrm>
                <a:prstGeom prst="cloudCallout">
                  <a:avLst>
                    <a:gd name="adj1" fmla="val -24892"/>
                    <a:gd name="adj2" fmla="val 86130"/>
                  </a:avLst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4893927" y="3221869"/>
                  <a:ext cx="698740" cy="73324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 rot="17220577">
                <a:off x="2761633" y="2488197"/>
                <a:ext cx="1282108" cy="2180195"/>
                <a:chOff x="3742333" y="2262081"/>
                <a:chExt cx="1890294" cy="1843201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360652" y="2647418"/>
                  <a:ext cx="94891" cy="1457864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" name="Cloud Callout 21"/>
                <p:cNvSpPr/>
                <p:nvPr/>
              </p:nvSpPr>
              <p:spPr>
                <a:xfrm rot="17432996">
                  <a:off x="3850424" y="2153990"/>
                  <a:ext cx="1342102" cy="1558283"/>
                </a:xfrm>
                <a:prstGeom prst="cloudCallout">
                  <a:avLst>
                    <a:gd name="adj1" fmla="val -24892"/>
                    <a:gd name="adj2" fmla="val 86130"/>
                  </a:avLst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4933886" y="3237934"/>
                  <a:ext cx="698741" cy="73324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3703716" y="2274595"/>
                <a:ext cx="1761434" cy="1843152"/>
                <a:chOff x="3703716" y="2274595"/>
                <a:chExt cx="1761434" cy="1843152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3703716" y="2274595"/>
                  <a:ext cx="1445177" cy="1843152"/>
                  <a:chOff x="3685509" y="2262130"/>
                  <a:chExt cx="1445177" cy="1843152"/>
                </a:xfrm>
              </p:grpSpPr>
              <p:sp>
                <p:nvSpPr>
                  <p:cNvPr id="19" name="Rectangle 18"/>
                  <p:cNvSpPr/>
                  <p:nvPr/>
                </p:nvSpPr>
                <p:spPr>
                  <a:xfrm>
                    <a:off x="4360652" y="2647418"/>
                    <a:ext cx="94891" cy="1457864"/>
                  </a:xfrm>
                  <a:prstGeom prst="rect">
                    <a:avLst/>
                  </a:prstGeom>
                  <a:solidFill>
                    <a:srgbClr val="854B3B"/>
                  </a:solidFill>
                  <a:ln w="9525">
                    <a:solidFill>
                      <a:srgbClr val="522E2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" name="Cloud Callout 19"/>
                  <p:cNvSpPr/>
                  <p:nvPr/>
                </p:nvSpPr>
                <p:spPr>
                  <a:xfrm rot="18045062">
                    <a:off x="3737047" y="2210592"/>
                    <a:ext cx="1342102" cy="1445177"/>
                  </a:xfrm>
                  <a:prstGeom prst="cloudCallout">
                    <a:avLst>
                      <a:gd name="adj1" fmla="val -24892"/>
                      <a:gd name="adj2" fmla="val 86130"/>
                    </a:avLst>
                  </a:prstGeom>
                  <a:solidFill>
                    <a:srgbClr val="5BB15D"/>
                  </a:solidFill>
                  <a:ln w="9525">
                    <a:solidFill>
                      <a:srgbClr val="448E4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6" name="Oval 15"/>
                <p:cNvSpPr/>
                <p:nvPr/>
              </p:nvSpPr>
              <p:spPr>
                <a:xfrm>
                  <a:off x="4919160" y="3376767"/>
                  <a:ext cx="336513" cy="34091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5071560" y="3529167"/>
                  <a:ext cx="336513" cy="34091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5222245" y="3688967"/>
                  <a:ext cx="242905" cy="22416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7" name="Oval 6"/>
            <p:cNvSpPr/>
            <p:nvPr/>
          </p:nvSpPr>
          <p:spPr>
            <a:xfrm>
              <a:off x="6673969" y="1062768"/>
              <a:ext cx="792653" cy="79200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CC00"/>
                  </a:solidFill>
                </a:rPr>
                <a:t>Sun</a:t>
              </a:r>
              <a:endParaRPr lang="en-GB" dirty="0">
                <a:solidFill>
                  <a:srgbClr val="FFC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/>
              <a:t>A tree’s shadow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06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Where will she see the shadow?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45799" y="1062768"/>
            <a:ext cx="5920823" cy="4704171"/>
            <a:chOff x="1545799" y="1062768"/>
            <a:chExt cx="5920823" cy="4704171"/>
          </a:xfrm>
        </p:grpSpPr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>
              <a:off x="1545799" y="1062768"/>
              <a:ext cx="5920823" cy="4701229"/>
              <a:chOff x="1545799" y="1062768"/>
              <a:chExt cx="5920823" cy="470122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545799" y="2619651"/>
                <a:ext cx="4422702" cy="3144346"/>
                <a:chOff x="2122980" y="2274595"/>
                <a:chExt cx="4422702" cy="3144346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 rot="3255597">
                  <a:off x="4760134" y="2486554"/>
                  <a:ext cx="1335294" cy="2235802"/>
                  <a:chOff x="3771842" y="2192983"/>
                  <a:chExt cx="1769262" cy="1912299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4360652" y="2647418"/>
                    <a:ext cx="94891" cy="1457864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2" name="Cloud Callout 31"/>
                  <p:cNvSpPr/>
                  <p:nvPr/>
                </p:nvSpPr>
                <p:spPr>
                  <a:xfrm rot="17360244">
                    <a:off x="3792204" y="2172621"/>
                    <a:ext cx="1342102" cy="1382826"/>
                  </a:xfrm>
                  <a:prstGeom prst="cloudCallout">
                    <a:avLst>
                      <a:gd name="adj1" fmla="val -24892"/>
                      <a:gd name="adj2" fmla="val 8613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4842364" y="3128619"/>
                    <a:ext cx="698740" cy="73324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" name="Group 8"/>
                <p:cNvGrpSpPr/>
                <p:nvPr/>
              </p:nvGrpSpPr>
              <p:grpSpPr>
                <a:xfrm rot="6641250">
                  <a:off x="4706339" y="3616487"/>
                  <a:ext cx="1407175" cy="2197734"/>
                  <a:chOff x="3762499" y="2247252"/>
                  <a:chExt cx="1918712" cy="1858030"/>
                </a:xfrm>
              </p:grpSpPr>
              <p:sp>
                <p:nvSpPr>
                  <p:cNvPr id="28" name="Rectangle 27"/>
                  <p:cNvSpPr/>
                  <p:nvPr/>
                </p:nvSpPr>
                <p:spPr>
                  <a:xfrm>
                    <a:off x="4360652" y="2647418"/>
                    <a:ext cx="94891" cy="1457864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9" name="Cloud Callout 28"/>
                  <p:cNvSpPr/>
                  <p:nvPr/>
                </p:nvSpPr>
                <p:spPr>
                  <a:xfrm rot="17147224">
                    <a:off x="3814036" y="2195715"/>
                    <a:ext cx="1342102" cy="1445176"/>
                  </a:xfrm>
                  <a:prstGeom prst="cloudCallout">
                    <a:avLst>
                      <a:gd name="adj1" fmla="val -24892"/>
                      <a:gd name="adj2" fmla="val 8613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4982471" y="3132299"/>
                    <a:ext cx="698740" cy="73324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0" name="Group 9"/>
                <p:cNvGrpSpPr/>
                <p:nvPr/>
              </p:nvGrpSpPr>
              <p:grpSpPr>
                <a:xfrm rot="14008309">
                  <a:off x="2643369" y="3430737"/>
                  <a:ext cx="1419146" cy="2459924"/>
                  <a:chOff x="3735820" y="2312527"/>
                  <a:chExt cx="1856847" cy="1792755"/>
                </a:xfrm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4360652" y="2647418"/>
                    <a:ext cx="94891" cy="1457864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" name="Cloud Callout 24"/>
                  <p:cNvSpPr/>
                  <p:nvPr/>
                </p:nvSpPr>
                <p:spPr>
                  <a:xfrm rot="17200189">
                    <a:off x="3787358" y="2260989"/>
                    <a:ext cx="1342102" cy="1445177"/>
                  </a:xfrm>
                  <a:prstGeom prst="cloudCallout">
                    <a:avLst>
                      <a:gd name="adj1" fmla="val -24892"/>
                      <a:gd name="adj2" fmla="val 8613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>
                  <a:xfrm>
                    <a:off x="4893927" y="3221869"/>
                    <a:ext cx="698740" cy="73324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3" name="Group 12"/>
                <p:cNvGrpSpPr/>
                <p:nvPr/>
              </p:nvGrpSpPr>
              <p:grpSpPr>
                <a:xfrm rot="17220577">
                  <a:off x="2761633" y="2488197"/>
                  <a:ext cx="1282108" cy="2180195"/>
                  <a:chOff x="3742333" y="2262081"/>
                  <a:chExt cx="1890294" cy="1843201"/>
                </a:xfrm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4360652" y="2647418"/>
                    <a:ext cx="94891" cy="1457864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2" name="Cloud Callout 21"/>
                  <p:cNvSpPr/>
                  <p:nvPr/>
                </p:nvSpPr>
                <p:spPr>
                  <a:xfrm rot="17432996">
                    <a:off x="3850424" y="2153990"/>
                    <a:ext cx="1342102" cy="1558283"/>
                  </a:xfrm>
                  <a:prstGeom prst="cloudCallout">
                    <a:avLst>
                      <a:gd name="adj1" fmla="val -24892"/>
                      <a:gd name="adj2" fmla="val 86130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4933886" y="3237934"/>
                    <a:ext cx="698741" cy="73324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3703716" y="2274595"/>
                  <a:ext cx="1761434" cy="1843152"/>
                  <a:chOff x="3703716" y="2274595"/>
                  <a:chExt cx="1761434" cy="1843152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3703716" y="2274595"/>
                    <a:ext cx="1445177" cy="1843152"/>
                    <a:chOff x="3685509" y="2262130"/>
                    <a:chExt cx="1445177" cy="1843152"/>
                  </a:xfrm>
                </p:grpSpPr>
                <p:sp>
                  <p:nvSpPr>
                    <p:cNvPr id="19" name="Rectangle 18"/>
                    <p:cNvSpPr/>
                    <p:nvPr/>
                  </p:nvSpPr>
                  <p:spPr>
                    <a:xfrm>
                      <a:off x="4360652" y="2647418"/>
                      <a:ext cx="94891" cy="1457864"/>
                    </a:xfrm>
                    <a:prstGeom prst="rect">
                      <a:avLst/>
                    </a:prstGeom>
                    <a:solidFill>
                      <a:srgbClr val="854B3B"/>
                    </a:solidFill>
                    <a:ln w="9525">
                      <a:solidFill>
                        <a:srgbClr val="522E2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" name="Cloud Callout 19"/>
                    <p:cNvSpPr/>
                    <p:nvPr/>
                  </p:nvSpPr>
                  <p:spPr>
                    <a:xfrm rot="18045062">
                      <a:off x="3737047" y="2210592"/>
                      <a:ext cx="1342102" cy="1445177"/>
                    </a:xfrm>
                    <a:prstGeom prst="cloudCallout">
                      <a:avLst>
                        <a:gd name="adj1" fmla="val -24892"/>
                        <a:gd name="adj2" fmla="val 86130"/>
                      </a:avLst>
                    </a:prstGeom>
                    <a:solidFill>
                      <a:srgbClr val="5BB15D"/>
                    </a:solidFill>
                    <a:ln w="9525">
                      <a:solidFill>
                        <a:srgbClr val="448E4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16" name="Oval 15"/>
                  <p:cNvSpPr/>
                  <p:nvPr/>
                </p:nvSpPr>
                <p:spPr>
                  <a:xfrm>
                    <a:off x="4919160" y="3376767"/>
                    <a:ext cx="336513" cy="340912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>
                  <a:xfrm>
                    <a:off x="5071560" y="3529167"/>
                    <a:ext cx="336513" cy="340912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>
                  <a:xfrm>
                    <a:off x="5222245" y="3688967"/>
                    <a:ext cx="242905" cy="224167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7" name="Oval 6"/>
              <p:cNvSpPr/>
              <p:nvPr/>
            </p:nvSpPr>
            <p:spPr>
              <a:xfrm>
                <a:off x="6673969" y="1062768"/>
                <a:ext cx="792653" cy="792000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rgbClr val="FFCC00"/>
                    </a:solidFill>
                  </a:rPr>
                  <a:t>Sun</a:t>
                </a:r>
                <a:endParaRPr lang="en-GB" dirty="0">
                  <a:solidFill>
                    <a:srgbClr val="FFCC00"/>
                  </a:solidFill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2175680" y="3423272"/>
              <a:ext cx="61106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A</a:t>
              </a:r>
              <a:endPara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78051" y="4843609"/>
              <a:ext cx="55816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C</a:t>
              </a:r>
              <a:endPara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93161" y="4505063"/>
              <a:ext cx="62709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D</a:t>
              </a:r>
              <a:endPara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728166" y="3155240"/>
              <a:ext cx="57900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B</a:t>
              </a:r>
              <a:endPara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32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</TotalTime>
  <Words>39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2019-04-10T07:38:36Z</dcterms:created>
  <dcterms:modified xsi:type="dcterms:W3CDTF">2019-04-10T07:40:46Z</dcterms:modified>
</cp:coreProperties>
</file>